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66" r:id="rId3"/>
    <p:sldId id="258" r:id="rId4"/>
    <p:sldId id="257" r:id="rId5"/>
    <p:sldId id="259" r:id="rId6"/>
    <p:sldId id="260" r:id="rId7"/>
    <p:sldId id="261" r:id="rId8"/>
    <p:sldId id="262" r:id="rId9"/>
    <p:sldId id="267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2399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111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041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619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929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1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15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031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051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519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85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873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Cellulare, persona, Materiale trasparente, tenere&#10;&#10;Descrizione generata automaticamente">
            <a:extLst>
              <a:ext uri="{FF2B5EF4-FFF2-40B4-BE49-F238E27FC236}">
                <a16:creationId xmlns:a16="http://schemas.microsoft.com/office/drawing/2014/main" id="{3724ED17-B1E2-F10B-440D-7818FEF92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12A5FA3-2604-D17B-19CB-D8B1A93EF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it-IT" sz="4800" dirty="0">
                <a:solidFill>
                  <a:schemeClr val="bg1"/>
                </a:solidFill>
              </a:rPr>
              <a:t>Il 5G: opinioni ragionate a confronto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EE95CFC-51AD-D67D-7FE5-12491FDCB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785631"/>
            <a:ext cx="4373938" cy="1671153"/>
          </a:xfrm>
        </p:spPr>
        <p:txBody>
          <a:bodyPr>
            <a:normAutofit fontScale="92500"/>
          </a:bodyPr>
          <a:lstStyle/>
          <a:p>
            <a:r>
              <a:rPr lang="it-IT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DEBATE</a:t>
            </a:r>
          </a:p>
          <a:p>
            <a:r>
              <a:rPr lang="it-IT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Elaborato Educazione Civica</a:t>
            </a:r>
          </a:p>
          <a:p>
            <a:r>
              <a:rPr lang="it-IT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4^AROB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0739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ECC5590-9EA4-3379-82A6-1F47E91658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6" r="9781" b="-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FAEC92A-2230-45B0-A12F-07F9F9EA4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2F55511-07A7-B750-1FA5-96096461A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anchor="b">
            <a:no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MODERATORE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B34DC4-165A-C964-F963-3F58AE8F1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668" y="2792604"/>
            <a:ext cx="3438906" cy="3207258"/>
          </a:xfrm>
        </p:spPr>
        <p:txBody>
          <a:bodyPr anchor="t">
            <a:normAutofit/>
          </a:bodyPr>
          <a:lstStyle/>
          <a:p>
            <a:pPr marL="457200" lvl="1" indent="0">
              <a:buNone/>
            </a:pPr>
            <a:r>
              <a:rPr lang="it-IT" sz="24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Baruffolo</a:t>
            </a:r>
            <a:endParaRPr lang="it-IT" sz="24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2555989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 descr="Immagine che contiene luce, fuochi d'artificio&#10;&#10;Descrizione generata automaticamente con attendibilità media">
            <a:extLst>
              <a:ext uri="{FF2B5EF4-FFF2-40B4-BE49-F238E27FC236}">
                <a16:creationId xmlns:a16="http://schemas.microsoft.com/office/drawing/2014/main" id="{2FD79205-9C53-5813-CD3C-5BCE65C2B4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7" r="6780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DA30A0B-4409-4154-2DEF-D94D6EA97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ESPERTI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0466DFE-7FB0-810B-9826-E6710A6C51F3}"/>
              </a:ext>
            </a:extLst>
          </p:cNvPr>
          <p:cNvSpPr txBox="1"/>
          <p:nvPr/>
        </p:nvSpPr>
        <p:spPr>
          <a:xfrm>
            <a:off x="477981" y="4785631"/>
            <a:ext cx="4427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Sciolla – Armando - Masoero</a:t>
            </a:r>
          </a:p>
        </p:txBody>
      </p:sp>
    </p:spTree>
    <p:extLst>
      <p:ext uri="{BB962C8B-B14F-4D97-AF65-F5344CB8AC3E}">
        <p14:creationId xmlns:p14="http://schemas.microsoft.com/office/powerpoint/2010/main" val="2094923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computer, computer, testo, Dispositivo di input&#10;&#10;Descrizione generata automaticamente">
            <a:extLst>
              <a:ext uri="{FF2B5EF4-FFF2-40B4-BE49-F238E27FC236}">
                <a16:creationId xmlns:a16="http://schemas.microsoft.com/office/drawing/2014/main" id="{E5D45E24-040A-7EB3-D7DC-F7A6932255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78" b="-2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FAEC92A-2230-45B0-A12F-07F9F9EA4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E8BB5A6-6B86-5986-E461-D089B7958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ARGOMENTI: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6E66CF4-459E-AF7B-4FB5-EB91B550F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868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it-IT" sz="17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Campi elettromagnetici</a:t>
            </a:r>
          </a:p>
          <a:p>
            <a:r>
              <a:rPr lang="it-IT" sz="17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Misurazione campi EM</a:t>
            </a:r>
          </a:p>
          <a:p>
            <a:r>
              <a:rPr lang="it-IT" sz="17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Funzionamento 5G</a:t>
            </a:r>
          </a:p>
        </p:txBody>
      </p:sp>
    </p:spTree>
    <p:extLst>
      <p:ext uri="{BB962C8B-B14F-4D97-AF65-F5344CB8AC3E}">
        <p14:creationId xmlns:p14="http://schemas.microsoft.com/office/powerpoint/2010/main" val="17262588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egnaposto contenuto 3" descr="Immagine che contiene schermata, Elementi grafici, oscurità, luce&#10;&#10;Descrizione generata automaticamente">
            <a:extLst>
              <a:ext uri="{FF2B5EF4-FFF2-40B4-BE49-F238E27FC236}">
                <a16:creationId xmlns:a16="http://schemas.microsoft.com/office/drawing/2014/main" id="{E69BD5C8-DE4C-2F60-0852-1D625058E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259" r="10595" b="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1E17577-EF68-C4A0-367A-79CA978FA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PRO</a:t>
            </a:r>
            <a:br>
              <a:rPr lang="en-US" sz="2800">
                <a:solidFill>
                  <a:schemeClr val="bg1"/>
                </a:solidFill>
              </a:rPr>
            </a:br>
            <a:r>
              <a:rPr lang="en-US" sz="2800">
                <a:solidFill>
                  <a:schemeClr val="bg1"/>
                </a:solidFill>
              </a:rPr>
              <a:t>VS CONTRO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F764BCA-7913-4F1E-3A59-48491DD3FAB7}"/>
              </a:ext>
            </a:extLst>
          </p:cNvPr>
          <p:cNvSpPr txBox="1"/>
          <p:nvPr/>
        </p:nvSpPr>
        <p:spPr>
          <a:xfrm>
            <a:off x="371094" y="2625551"/>
            <a:ext cx="6512549" cy="30774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just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700" b="1" dirty="0" err="1">
                <a:solidFill>
                  <a:schemeClr val="bg1"/>
                </a:solidFill>
              </a:rPr>
              <a:t>Bergia</a:t>
            </a:r>
            <a:r>
              <a:rPr lang="en-US" sz="1700" b="1" dirty="0">
                <a:solidFill>
                  <a:schemeClr val="bg1"/>
                </a:solidFill>
              </a:rPr>
              <a:t>, Bussone, Ciobanu VS Bruno, </a:t>
            </a:r>
            <a:r>
              <a:rPr lang="en-US" sz="1700" b="1" dirty="0" err="1">
                <a:solidFill>
                  <a:schemeClr val="bg1"/>
                </a:solidFill>
              </a:rPr>
              <a:t>Ansaldi</a:t>
            </a:r>
            <a:r>
              <a:rPr lang="en-US" sz="1700" b="1" dirty="0">
                <a:solidFill>
                  <a:schemeClr val="bg1"/>
                </a:solidFill>
              </a:rPr>
              <a:t>, </a:t>
            </a:r>
            <a:r>
              <a:rPr lang="en-US" sz="1700" b="1" dirty="0" err="1">
                <a:solidFill>
                  <a:schemeClr val="bg1"/>
                </a:solidFill>
              </a:rPr>
              <a:t>Giorgis</a:t>
            </a:r>
            <a:endParaRPr lang="en-US" sz="1700" b="1" dirty="0">
              <a:solidFill>
                <a:schemeClr val="bg1"/>
              </a:solidFill>
            </a:endParaRPr>
          </a:p>
          <a:p>
            <a:pPr indent="-228600" algn="just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700" b="1" dirty="0">
              <a:solidFill>
                <a:schemeClr val="bg1"/>
              </a:solidFill>
            </a:endParaRPr>
          </a:p>
          <a:p>
            <a:pPr indent="-228600" algn="just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700" b="1" dirty="0">
                <a:solidFill>
                  <a:schemeClr val="bg1"/>
                </a:solidFill>
              </a:rPr>
              <a:t>Prandi,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b="1" dirty="0">
                <a:solidFill>
                  <a:schemeClr val="bg1"/>
                </a:solidFill>
              </a:rPr>
              <a:t>Mauro, Bramardi VS </a:t>
            </a:r>
            <a:r>
              <a:rPr lang="en-US" sz="1700" b="1" dirty="0" err="1">
                <a:solidFill>
                  <a:schemeClr val="bg1"/>
                </a:solidFill>
              </a:rPr>
              <a:t>Pollicino</a:t>
            </a:r>
            <a:r>
              <a:rPr lang="en-US" sz="1700" b="1" dirty="0">
                <a:solidFill>
                  <a:schemeClr val="bg1"/>
                </a:solidFill>
              </a:rPr>
              <a:t>, Arrigoni, Pellegrino</a:t>
            </a:r>
          </a:p>
          <a:p>
            <a:pPr indent="-228600" algn="just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700" b="1" dirty="0">
              <a:solidFill>
                <a:schemeClr val="bg1"/>
              </a:solidFill>
            </a:endParaRPr>
          </a:p>
          <a:p>
            <a:pPr indent="-228600" algn="just">
              <a:lnSpc>
                <a:spcPct val="11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700" b="1" dirty="0">
                <a:solidFill>
                  <a:schemeClr val="bg1"/>
                </a:solidFill>
              </a:rPr>
              <a:t>Rinaldi, </a:t>
            </a:r>
            <a:r>
              <a:rPr lang="en-US" sz="1700" b="1" dirty="0" err="1">
                <a:solidFill>
                  <a:schemeClr val="bg1"/>
                </a:solidFill>
              </a:rPr>
              <a:t>Risso</a:t>
            </a:r>
            <a:r>
              <a:rPr lang="en-US" sz="1700" b="1" dirty="0">
                <a:solidFill>
                  <a:schemeClr val="bg1"/>
                </a:solidFill>
              </a:rPr>
              <a:t>, </a:t>
            </a:r>
            <a:r>
              <a:rPr lang="en-US" sz="1700" b="1" dirty="0" err="1">
                <a:solidFill>
                  <a:schemeClr val="bg1"/>
                </a:solidFill>
              </a:rPr>
              <a:t>Cherasco</a:t>
            </a:r>
            <a:r>
              <a:rPr lang="en-US" sz="1700" b="1" dirty="0">
                <a:solidFill>
                  <a:schemeClr val="bg1"/>
                </a:solidFill>
              </a:rPr>
              <a:t> VS </a:t>
            </a:r>
            <a:r>
              <a:rPr lang="en-US" sz="1700" b="1" dirty="0" err="1">
                <a:solidFill>
                  <a:schemeClr val="bg1"/>
                </a:solidFill>
              </a:rPr>
              <a:t>Dutto</a:t>
            </a:r>
            <a:r>
              <a:rPr lang="en-US" sz="1700" b="1" dirty="0">
                <a:solidFill>
                  <a:schemeClr val="bg1"/>
                </a:solidFill>
              </a:rPr>
              <a:t>, </a:t>
            </a:r>
            <a:r>
              <a:rPr lang="en-US" sz="1700" b="1" dirty="0" err="1">
                <a:solidFill>
                  <a:schemeClr val="bg1"/>
                </a:solidFill>
              </a:rPr>
              <a:t>Larovere</a:t>
            </a:r>
            <a:r>
              <a:rPr lang="en-US" sz="1700" b="1" dirty="0">
                <a:solidFill>
                  <a:schemeClr val="bg1"/>
                </a:solidFill>
              </a:rPr>
              <a:t>, </a:t>
            </a:r>
            <a:r>
              <a:rPr lang="en-US" sz="1700" b="1" dirty="0" err="1">
                <a:solidFill>
                  <a:schemeClr val="bg1"/>
                </a:solidFill>
              </a:rPr>
              <a:t>Sasia</a:t>
            </a:r>
            <a:endParaRPr lang="en-US" sz="1700" b="1" dirty="0">
              <a:solidFill>
                <a:schemeClr val="bg1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4782D18-2BA7-1147-90D4-A4A9EBDCD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74" y="4778018"/>
            <a:ext cx="2866748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0863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nuvola, cielo, grattacielo, teschio&#10;&#10;Descrizione generata automaticamente">
            <a:extLst>
              <a:ext uri="{FF2B5EF4-FFF2-40B4-BE49-F238E27FC236}">
                <a16:creationId xmlns:a16="http://schemas.microsoft.com/office/drawing/2014/main" id="{796B10EB-24E4-0E3F-2258-F25B9C1F7D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7" r="27793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FAEC92A-2230-45B0-A12F-07F9F9EA4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4C6DB30-2B52-5572-274B-30E73CEEB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30629"/>
            <a:ext cx="3438144" cy="2155371"/>
          </a:xfrm>
        </p:spPr>
        <p:txBody>
          <a:bodyPr anchor="b">
            <a:no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Interazioni 5G e corpo umano</a:t>
            </a:r>
            <a:br>
              <a:rPr lang="it-IT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it-IT" sz="18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8954BD-7B3C-3621-45B8-D5691D9C8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868" y="2718054"/>
            <a:ext cx="3438906" cy="1678179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it-IT" sz="20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Bergia</a:t>
            </a:r>
            <a:r>
              <a:rPr lang="it-IT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it-IT" sz="20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Bussone</a:t>
            </a:r>
            <a:r>
              <a:rPr lang="it-IT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it-IT" sz="20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Ciobanu</a:t>
            </a:r>
          </a:p>
          <a:p>
            <a:pPr marL="0" indent="0" algn="ctr">
              <a:buNone/>
            </a:pPr>
            <a:r>
              <a:rPr lang="it-IT" sz="20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VS</a:t>
            </a:r>
          </a:p>
          <a:p>
            <a:pPr marL="0" indent="0" algn="ctr">
              <a:buNone/>
            </a:pPr>
            <a:r>
              <a:rPr lang="it-IT" sz="20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Bruno</a:t>
            </a:r>
            <a:r>
              <a:rPr lang="it-IT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it-IT" sz="20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Ansaldi</a:t>
            </a:r>
            <a:r>
              <a:rPr lang="it-IT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it-IT" sz="20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Giorgis</a:t>
            </a:r>
            <a:endParaRPr lang="it-IT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216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persona, schermata, Cellulare, testo&#10;&#10;Descrizione generata automaticamente">
            <a:extLst>
              <a:ext uri="{FF2B5EF4-FFF2-40B4-BE49-F238E27FC236}">
                <a16:creationId xmlns:a16="http://schemas.microsoft.com/office/drawing/2014/main" id="{0B83F730-D5F5-688A-A182-BA83B256BD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8" r="21204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A6DB0E6-E65F-4229-A5A0-2500203B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B6DDF10-779A-EDC6-386C-655473DFA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it-IT" sz="3200" dirty="0">
                <a:solidFill>
                  <a:schemeClr val="bg1"/>
                </a:solidFill>
              </a:rPr>
              <a:t>5G e sviluppo economico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20C4626-83B9-1AD2-D282-48F5FCF09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762367" cy="3207258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it-IT" sz="2000" b="1" dirty="0">
                <a:solidFill>
                  <a:schemeClr val="bg1"/>
                </a:solidFill>
                <a:latin typeface="Arial" panose="020B0604020202020204" pitchFamily="34" charset="0"/>
              </a:rPr>
              <a:t>Prandi, Mauro, Bramardi</a:t>
            </a:r>
          </a:p>
          <a:p>
            <a:pPr marL="0" indent="0" algn="ctr">
              <a:buNone/>
            </a:pPr>
            <a:r>
              <a:rPr lang="it-IT" sz="2000" b="1" dirty="0">
                <a:solidFill>
                  <a:schemeClr val="bg1"/>
                </a:solidFill>
                <a:latin typeface="Arial" panose="020B0604020202020204" pitchFamily="34" charset="0"/>
              </a:rPr>
              <a:t>VS</a:t>
            </a:r>
          </a:p>
          <a:p>
            <a:pPr marL="0" indent="0" algn="ctr">
              <a:buNone/>
            </a:pPr>
            <a:r>
              <a:rPr lang="it-IT" sz="2000" b="1" dirty="0">
                <a:solidFill>
                  <a:schemeClr val="bg1"/>
                </a:solidFill>
                <a:latin typeface="Arial" panose="020B0604020202020204" pitchFamily="34" charset="0"/>
              </a:rPr>
              <a:t>Pollicino, Arrigoni, Pellegrino</a:t>
            </a:r>
          </a:p>
        </p:txBody>
      </p:sp>
    </p:spTree>
    <p:extLst>
      <p:ext uri="{BB962C8B-B14F-4D97-AF65-F5344CB8AC3E}">
        <p14:creationId xmlns:p14="http://schemas.microsoft.com/office/powerpoint/2010/main" val="3034969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egnaposto contenuto 3" descr="Immagine che contiene schermata, oscurità, luce&#10;&#10;Descrizione generata automaticamente">
            <a:extLst>
              <a:ext uri="{FF2B5EF4-FFF2-40B4-BE49-F238E27FC236}">
                <a16:creationId xmlns:a16="http://schemas.microsoft.com/office/drawing/2014/main" id="{630A1185-8C62-6959-4A88-405EF94BEE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17" r="45122" b="-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FAEC92A-2230-45B0-A12F-07F9F9EA4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B3E0F1E-6ABA-4052-4080-5F4C19FF6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5G in Italia e</a:t>
            </a:r>
            <a:br>
              <a:rPr lang="en-US" sz="2800">
                <a:solidFill>
                  <a:schemeClr val="bg1"/>
                </a:solidFill>
              </a:rPr>
            </a:br>
            <a:r>
              <a:rPr lang="en-US" sz="2800">
                <a:solidFill>
                  <a:schemeClr val="bg1"/>
                </a:solidFill>
              </a:rPr>
              <a:t>nel mondo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78CC386-82C1-7E84-64D4-BECF10C8C9E3}"/>
              </a:ext>
            </a:extLst>
          </p:cNvPr>
          <p:cNvSpPr txBox="1"/>
          <p:nvPr/>
        </p:nvSpPr>
        <p:spPr>
          <a:xfrm>
            <a:off x="8395868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</a:rPr>
              <a:t>Rinaldi, 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</a:rPr>
              <a:t>Risso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</a:rPr>
              <a:t>Cherasco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</a:rPr>
              <a:t> VS</a:t>
            </a:r>
          </a:p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</a:rPr>
              <a:t>Dutto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</a:rPr>
              <a:t>Larovere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</a:rPr>
              <a:t>Sasia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indent="-228600" algn="ctr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552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378B5488-915D-A499-3D0B-3F5C77F23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724" y="368543"/>
            <a:ext cx="7108552" cy="612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442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118</Words>
  <Application>Microsoft Office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Neue Haas Grotesk Text Pro</vt:lpstr>
      <vt:lpstr>AccentBoxVTI</vt:lpstr>
      <vt:lpstr>Il 5G: opinioni ragionate a confronto</vt:lpstr>
      <vt:lpstr>MODERATORE</vt:lpstr>
      <vt:lpstr>ESPERTI</vt:lpstr>
      <vt:lpstr>ARGOMENTI:</vt:lpstr>
      <vt:lpstr>PRO VS CONTRO</vt:lpstr>
      <vt:lpstr>Interazioni 5G e corpo umano </vt:lpstr>
      <vt:lpstr>5G e sviluppo economico</vt:lpstr>
      <vt:lpstr>5G in Italia e nel mondo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 5G: opinioni ragionate a confronto</dc:title>
  <dc:creator>luigi.baruffolo@gmail.com</dc:creator>
  <cp:lastModifiedBy>luigi.baruffolo@gmail.com</cp:lastModifiedBy>
  <cp:revision>27</cp:revision>
  <dcterms:created xsi:type="dcterms:W3CDTF">2023-12-14T22:36:05Z</dcterms:created>
  <dcterms:modified xsi:type="dcterms:W3CDTF">2023-12-14T23:18:49Z</dcterms:modified>
</cp:coreProperties>
</file>

<file path=docProps/thumbnail.jpeg>
</file>